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8" r:id="rId2"/>
  </p:sldIdLst>
  <p:sldSz cx="32918400" cy="43891200"/>
  <p:notesSz cx="147447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288" userDrawn="1">
          <p15:clr>
            <a:srgbClr val="A4A3A4"/>
          </p15:clr>
        </p15:guide>
        <p15:guide id="2" pos="4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1162" y="-274"/>
      </p:cViewPr>
      <p:guideLst>
        <p:guide orient="horz" pos="6288"/>
        <p:guide pos="482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389688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351838" y="0"/>
            <a:ext cx="6389687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3FA28-F07C-4A32-9051-A41BDB6C96B9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7588" y="2513013"/>
            <a:ext cx="5089525" cy="6784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74788" y="9675813"/>
            <a:ext cx="11795125" cy="791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9096038"/>
            <a:ext cx="6389688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351838" y="19096038"/>
            <a:ext cx="6389687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F97DF-47E3-463A-80F6-E8BDEB7EDB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0793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1pPr>
    <a:lvl2pPr marL="1007669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2pPr>
    <a:lvl3pPr marL="2015338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3pPr>
    <a:lvl4pPr marL="3023006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4pPr>
    <a:lvl5pPr marL="4030675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5pPr>
    <a:lvl6pPr marL="5038344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6pPr>
    <a:lvl7pPr marL="6046013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7pPr>
    <a:lvl8pPr marL="7053682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8pPr>
    <a:lvl9pPr marL="8061350" algn="l" defTabSz="2015338" rtl="0" eaLnBrk="1" latinLnBrk="0" hangingPunct="1">
      <a:defRPr sz="264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68880" y="13606273"/>
            <a:ext cx="27980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937760" y="24579073"/>
            <a:ext cx="230428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45920" y="10094977"/>
            <a:ext cx="1431950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952975" y="10094977"/>
            <a:ext cx="1431950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" name="object 2"/>
          <p:cNvSpPr txBox="1"/>
          <p:nvPr userDrawn="1"/>
        </p:nvSpPr>
        <p:spPr>
          <a:xfrm>
            <a:off x="778663" y="3283314"/>
            <a:ext cx="31473844" cy="4308827"/>
          </a:xfrm>
          <a:prstGeom prst="rect">
            <a:avLst/>
          </a:prstGeom>
        </p:spPr>
        <p:txBody>
          <a:bodyPr vert="horz" wrap="square" lIns="0" tIns="30499" rIns="0" bIns="0" rtlCol="0">
            <a:spAutoFit/>
          </a:bodyPr>
          <a:lstStyle/>
          <a:p>
            <a:pPr marR="217654" algn="ctr">
              <a:lnSpc>
                <a:spcPts val="8514"/>
              </a:lnSpc>
              <a:spcBef>
                <a:spcPts val="240"/>
              </a:spcBef>
            </a:pPr>
            <a:r>
              <a:rPr lang="en-IN" sz="6000" b="0" spc="33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IN" sz="6000" b="0" spc="338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IN" sz="6000" b="0" spc="33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spc="33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IEEE</a:t>
            </a:r>
            <a:r>
              <a:rPr sz="6000" b="0" spc="-33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6000" b="0" spc="-33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Conference on</a:t>
            </a:r>
            <a:endParaRPr sz="6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40" marR="11091" algn="ctr">
              <a:lnSpc>
                <a:spcPts val="7991"/>
              </a:lnSpc>
              <a:spcBef>
                <a:spcPts val="622"/>
              </a:spcBef>
            </a:pPr>
            <a:r>
              <a:rPr sz="6000" b="0" spc="-22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Cognitive</a:t>
            </a:r>
            <a:r>
              <a:rPr sz="6000" b="0" spc="-43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spc="-76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Computing</a:t>
            </a:r>
            <a:r>
              <a:rPr sz="6000" b="0" spc="-4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spc="-1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6000" b="0" spc="-4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Engineering,</a:t>
            </a:r>
            <a:r>
              <a:rPr sz="6000" b="0" spc="-4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Communications,</a:t>
            </a:r>
            <a:r>
              <a:rPr sz="6000" b="0" spc="-4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spc="13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Sciences</a:t>
            </a:r>
            <a:r>
              <a:rPr sz="6000" b="0" spc="-4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6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Biomedical</a:t>
            </a:r>
            <a:r>
              <a:rPr sz="6000" b="0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sz="6000" b="0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Informatics</a:t>
            </a:r>
            <a:r>
              <a:rPr sz="6000" b="0" spc="1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6000" b="0" spc="10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6000" b="0" spc="-1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IC3ECSBHI-2026</a:t>
            </a:r>
            <a:r>
              <a:rPr lang="en-IN" sz="6000" b="0" spc="-1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IN" sz="6000" b="0" spc="-1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IN" sz="6000" b="0" spc="-12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6000" b="0" spc="-1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-14</a:t>
            </a:r>
            <a:r>
              <a:rPr lang="en-IN" sz="6000" b="0" spc="-12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6000" b="0" spc="-12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6000" b="0" spc="-12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Feb. 2026</a:t>
            </a:r>
            <a:br>
              <a:rPr lang="en-IN" sz="6000" b="0" spc="-12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6000" b="0" spc="-12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School of Engineering, Gautam Buddha University, Greater Noida, U.P, India</a:t>
            </a:r>
            <a:endParaRPr sz="6000" b="0" spc="-1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object 3"/>
          <p:cNvGrpSpPr/>
          <p:nvPr userDrawn="1"/>
        </p:nvGrpSpPr>
        <p:grpSpPr>
          <a:xfrm>
            <a:off x="383609" y="3086104"/>
            <a:ext cx="32226621" cy="40806616"/>
            <a:chOff x="9022" y="1413571"/>
            <a:chExt cx="14761210" cy="18691225"/>
          </a:xfrm>
        </p:grpSpPr>
        <p:sp>
          <p:nvSpPr>
            <p:cNvPr id="7" name="object 4"/>
            <p:cNvSpPr/>
            <p:nvPr/>
          </p:nvSpPr>
          <p:spPr>
            <a:xfrm>
              <a:off x="75388" y="1444051"/>
              <a:ext cx="14664055" cy="0"/>
            </a:xfrm>
            <a:custGeom>
              <a:avLst/>
              <a:gdLst/>
              <a:ahLst/>
              <a:cxnLst/>
              <a:rect l="l" t="t" r="r" b="b"/>
              <a:pathLst>
                <a:path w="14664055">
                  <a:moveTo>
                    <a:pt x="0" y="0"/>
                  </a:moveTo>
                  <a:lnTo>
                    <a:pt x="14664000" y="0"/>
                  </a:lnTo>
                </a:path>
              </a:pathLst>
            </a:custGeom>
            <a:ln w="60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/>
            <p:cNvSpPr/>
            <p:nvPr/>
          </p:nvSpPr>
          <p:spPr>
            <a:xfrm>
              <a:off x="39502" y="3613099"/>
              <a:ext cx="14664055" cy="0"/>
            </a:xfrm>
            <a:custGeom>
              <a:avLst/>
              <a:gdLst/>
              <a:ahLst/>
              <a:cxnLst/>
              <a:rect l="l" t="t" r="r" b="b"/>
              <a:pathLst>
                <a:path w="14664055">
                  <a:moveTo>
                    <a:pt x="0" y="0"/>
                  </a:moveTo>
                  <a:lnTo>
                    <a:pt x="14664000" y="0"/>
                  </a:lnTo>
                </a:path>
              </a:pathLst>
            </a:custGeom>
            <a:ln w="60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/>
            <p:nvPr/>
          </p:nvSpPr>
          <p:spPr>
            <a:xfrm>
              <a:off x="41145" y="18753561"/>
              <a:ext cx="14698344" cy="0"/>
            </a:xfrm>
            <a:custGeom>
              <a:avLst/>
              <a:gdLst/>
              <a:ahLst/>
              <a:cxnLst/>
              <a:rect l="l" t="t" r="r" b="b"/>
              <a:pathLst>
                <a:path w="14698344">
                  <a:moveTo>
                    <a:pt x="0" y="0"/>
                  </a:moveTo>
                  <a:lnTo>
                    <a:pt x="14698244" y="0"/>
                  </a:lnTo>
                </a:path>
              </a:pathLst>
            </a:custGeom>
            <a:ln w="60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/>
            <p:cNvSpPr/>
            <p:nvPr/>
          </p:nvSpPr>
          <p:spPr>
            <a:xfrm>
              <a:off x="7119384" y="18783782"/>
              <a:ext cx="28575" cy="1290320"/>
            </a:xfrm>
            <a:custGeom>
              <a:avLst/>
              <a:gdLst/>
              <a:ahLst/>
              <a:cxnLst/>
              <a:rect l="l" t="t" r="r" b="b"/>
              <a:pathLst>
                <a:path w="28575" h="1290319">
                  <a:moveTo>
                    <a:pt x="0" y="1290054"/>
                  </a:moveTo>
                  <a:lnTo>
                    <a:pt x="28018" y="0"/>
                  </a:lnTo>
                </a:path>
              </a:pathLst>
            </a:custGeom>
            <a:ln w="60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8"/>
          <p:cNvSpPr txBox="1"/>
          <p:nvPr userDrawn="1"/>
        </p:nvSpPr>
        <p:spPr>
          <a:xfrm>
            <a:off x="506622" y="40843200"/>
            <a:ext cx="10847178" cy="955524"/>
          </a:xfrm>
          <a:prstGeom prst="rect">
            <a:avLst/>
          </a:prstGeom>
        </p:spPr>
        <p:txBody>
          <a:bodyPr vert="horz" wrap="square" lIns="0" tIns="31883" rIns="0" bIns="0" rtlCol="0">
            <a:spAutoFit/>
          </a:bodyPr>
          <a:lstStyle/>
          <a:p>
            <a:pPr marL="27727">
              <a:spcBef>
                <a:spcPts val="249"/>
              </a:spcBef>
            </a:pPr>
            <a:r>
              <a:rPr lang="en-IN" sz="6000" spc="-34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Presenting</a:t>
            </a:r>
            <a:r>
              <a:rPr lang="en-IN" sz="6000" spc="-349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Author(s):-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9"/>
          <p:cNvSpPr txBox="1"/>
          <p:nvPr userDrawn="1"/>
        </p:nvSpPr>
        <p:spPr>
          <a:xfrm>
            <a:off x="16055501" y="40893617"/>
            <a:ext cx="4782838" cy="955524"/>
          </a:xfrm>
          <a:prstGeom prst="rect">
            <a:avLst/>
          </a:prstGeom>
        </p:spPr>
        <p:txBody>
          <a:bodyPr vert="horz" wrap="square" lIns="0" tIns="31883" rIns="0" bIns="0" rtlCol="0">
            <a:spAutoFit/>
          </a:bodyPr>
          <a:lstStyle/>
          <a:p>
            <a:pPr marL="27727">
              <a:spcBef>
                <a:spcPts val="249"/>
              </a:spcBef>
            </a:pPr>
            <a:r>
              <a:rPr sz="6000" spc="-218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Affiliation:-</a:t>
            </a:r>
            <a:endParaRPr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10"/>
          <p:cNvGrpSpPr/>
          <p:nvPr userDrawn="1"/>
        </p:nvGrpSpPr>
        <p:grpSpPr>
          <a:xfrm>
            <a:off x="378219" y="0"/>
            <a:ext cx="32151757" cy="43891200"/>
            <a:chOff x="6553" y="0"/>
            <a:chExt cx="14726919" cy="20104100"/>
          </a:xfrm>
        </p:grpSpPr>
        <p:sp>
          <p:nvSpPr>
            <p:cNvPr id="14" name="object 11"/>
            <p:cNvSpPr/>
            <p:nvPr/>
          </p:nvSpPr>
          <p:spPr>
            <a:xfrm>
              <a:off x="6553" y="0"/>
              <a:ext cx="14726919" cy="20104100"/>
            </a:xfrm>
            <a:custGeom>
              <a:avLst/>
              <a:gdLst/>
              <a:ahLst/>
              <a:cxnLst/>
              <a:rect l="l" t="t" r="r" b="b"/>
              <a:pathLst>
                <a:path w="14726919" h="20104100">
                  <a:moveTo>
                    <a:pt x="9296" y="0"/>
                  </a:moveTo>
                  <a:lnTo>
                    <a:pt x="0" y="0"/>
                  </a:lnTo>
                  <a:lnTo>
                    <a:pt x="0" y="20104100"/>
                  </a:lnTo>
                  <a:lnTo>
                    <a:pt x="9296" y="20104100"/>
                  </a:lnTo>
                  <a:lnTo>
                    <a:pt x="9296" y="0"/>
                  </a:lnTo>
                  <a:close/>
                </a:path>
                <a:path w="14726919" h="20104100">
                  <a:moveTo>
                    <a:pt x="14726399" y="0"/>
                  </a:moveTo>
                  <a:lnTo>
                    <a:pt x="14717090" y="0"/>
                  </a:lnTo>
                  <a:lnTo>
                    <a:pt x="14717090" y="20104100"/>
                  </a:lnTo>
                  <a:lnTo>
                    <a:pt x="14726399" y="20104100"/>
                  </a:lnTo>
                  <a:lnTo>
                    <a:pt x="147263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77340" y="193982"/>
              <a:ext cx="2638662" cy="1070357"/>
            </a:xfrm>
            <a:prstGeom prst="rect">
              <a:avLst/>
            </a:prstGeom>
          </p:spPr>
        </p:pic>
        <p:pic>
          <p:nvPicPr>
            <p:cNvPr id="16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38159" y="42216"/>
              <a:ext cx="1330965" cy="1349580"/>
            </a:xfrm>
            <a:prstGeom prst="rect">
              <a:avLst/>
            </a:prstGeom>
          </p:spPr>
        </p:pic>
        <p:pic>
          <p:nvPicPr>
            <p:cNvPr id="17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45586" y="171848"/>
              <a:ext cx="1102933" cy="1093625"/>
            </a:xfrm>
            <a:prstGeom prst="rect">
              <a:avLst/>
            </a:prstGeom>
          </p:spPr>
        </p:pic>
        <p:pic>
          <p:nvPicPr>
            <p:cNvPr id="18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4745" y="93799"/>
              <a:ext cx="1284428" cy="1270467"/>
            </a:xfrm>
            <a:prstGeom prst="rect">
              <a:avLst/>
            </a:prstGeom>
          </p:spPr>
        </p:pic>
        <p:pic>
          <p:nvPicPr>
            <p:cNvPr id="19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96082" y="187199"/>
              <a:ext cx="1075010" cy="1061049"/>
            </a:xfrm>
            <a:prstGeom prst="rect">
              <a:avLst/>
            </a:prstGeom>
          </p:spPr>
        </p:pic>
        <p:pic>
          <p:nvPicPr>
            <p:cNvPr id="20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2673" y="273705"/>
              <a:ext cx="2978385" cy="963321"/>
            </a:xfrm>
            <a:prstGeom prst="rect">
              <a:avLst/>
            </a:prstGeom>
          </p:spPr>
        </p:pic>
        <p:pic>
          <p:nvPicPr>
            <p:cNvPr id="21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928245" y="149867"/>
              <a:ext cx="2666585" cy="1293736"/>
            </a:xfrm>
            <a:prstGeom prst="rect">
              <a:avLst/>
            </a:prstGeom>
          </p:spPr>
        </p:pic>
        <p:pic>
          <p:nvPicPr>
            <p:cNvPr id="22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15541" y="229841"/>
              <a:ext cx="1033127" cy="1033127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 userDrawn="1"/>
        </p:nvSpPr>
        <p:spPr>
          <a:xfrm>
            <a:off x="0" y="0"/>
            <a:ext cx="32918400" cy="7924800"/>
          </a:xfrm>
          <a:prstGeom prst="rect">
            <a:avLst/>
          </a:prstGeom>
          <a:solidFill>
            <a:srgbClr val="B7FBFB">
              <a:alpha val="23000"/>
            </a:srgb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24" name="TextBox 23"/>
          <p:cNvSpPr txBox="1"/>
          <p:nvPr userDrawn="1"/>
        </p:nvSpPr>
        <p:spPr>
          <a:xfrm>
            <a:off x="0" y="40843200"/>
            <a:ext cx="32918400" cy="2988000"/>
          </a:xfrm>
          <a:prstGeom prst="rect">
            <a:avLst/>
          </a:prstGeom>
          <a:solidFill>
            <a:srgbClr val="B7FBFB">
              <a:alpha val="23000"/>
            </a:srgb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45920" y="1755648"/>
            <a:ext cx="29626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45920" y="10094977"/>
            <a:ext cx="29626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192256" y="40818819"/>
            <a:ext cx="105338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45921" y="40818819"/>
            <a:ext cx="757123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701249" y="40818819"/>
            <a:ext cx="757123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8159">
        <a:defRPr>
          <a:latin typeface="+mn-lt"/>
          <a:ea typeface="+mn-ea"/>
          <a:cs typeface="+mn-cs"/>
        </a:defRPr>
      </a:lvl2pPr>
      <a:lvl3pPr marL="1996318">
        <a:defRPr>
          <a:latin typeface="+mn-lt"/>
          <a:ea typeface="+mn-ea"/>
          <a:cs typeface="+mn-cs"/>
        </a:defRPr>
      </a:lvl3pPr>
      <a:lvl4pPr marL="2994477">
        <a:defRPr>
          <a:latin typeface="+mn-lt"/>
          <a:ea typeface="+mn-ea"/>
          <a:cs typeface="+mn-cs"/>
        </a:defRPr>
      </a:lvl4pPr>
      <a:lvl5pPr marL="3992636">
        <a:defRPr>
          <a:latin typeface="+mn-lt"/>
          <a:ea typeface="+mn-ea"/>
          <a:cs typeface="+mn-cs"/>
        </a:defRPr>
      </a:lvl5pPr>
      <a:lvl6pPr marL="4990795">
        <a:defRPr>
          <a:latin typeface="+mn-lt"/>
          <a:ea typeface="+mn-ea"/>
          <a:cs typeface="+mn-cs"/>
        </a:defRPr>
      </a:lvl6pPr>
      <a:lvl7pPr marL="5988954">
        <a:defRPr>
          <a:latin typeface="+mn-lt"/>
          <a:ea typeface="+mn-ea"/>
          <a:cs typeface="+mn-cs"/>
        </a:defRPr>
      </a:lvl7pPr>
      <a:lvl8pPr marL="6987113">
        <a:defRPr>
          <a:latin typeface="+mn-lt"/>
          <a:ea typeface="+mn-ea"/>
          <a:cs typeface="+mn-cs"/>
        </a:defRPr>
      </a:lvl8pPr>
      <a:lvl9pPr marL="79852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8159">
        <a:defRPr>
          <a:latin typeface="+mn-lt"/>
          <a:ea typeface="+mn-ea"/>
          <a:cs typeface="+mn-cs"/>
        </a:defRPr>
      </a:lvl2pPr>
      <a:lvl3pPr marL="1996318">
        <a:defRPr>
          <a:latin typeface="+mn-lt"/>
          <a:ea typeface="+mn-ea"/>
          <a:cs typeface="+mn-cs"/>
        </a:defRPr>
      </a:lvl3pPr>
      <a:lvl4pPr marL="2994477">
        <a:defRPr>
          <a:latin typeface="+mn-lt"/>
          <a:ea typeface="+mn-ea"/>
          <a:cs typeface="+mn-cs"/>
        </a:defRPr>
      </a:lvl4pPr>
      <a:lvl5pPr marL="3992636">
        <a:defRPr>
          <a:latin typeface="+mn-lt"/>
          <a:ea typeface="+mn-ea"/>
          <a:cs typeface="+mn-cs"/>
        </a:defRPr>
      </a:lvl5pPr>
      <a:lvl6pPr marL="4990795">
        <a:defRPr>
          <a:latin typeface="+mn-lt"/>
          <a:ea typeface="+mn-ea"/>
          <a:cs typeface="+mn-cs"/>
        </a:defRPr>
      </a:lvl6pPr>
      <a:lvl7pPr marL="5988954">
        <a:defRPr>
          <a:latin typeface="+mn-lt"/>
          <a:ea typeface="+mn-ea"/>
          <a:cs typeface="+mn-cs"/>
        </a:defRPr>
      </a:lvl7pPr>
      <a:lvl8pPr marL="6987113">
        <a:defRPr>
          <a:latin typeface="+mn-lt"/>
          <a:ea typeface="+mn-ea"/>
          <a:cs typeface="+mn-cs"/>
        </a:defRPr>
      </a:lvl8pPr>
      <a:lvl9pPr marL="79852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8305800"/>
            <a:ext cx="9448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Heading: Font - Times New Roman, Size - 36</a:t>
            </a:r>
            <a:br>
              <a:rPr lang="en-I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Body: Font - Times New Roman, Size - 32</a:t>
            </a:r>
            <a:br>
              <a:rPr lang="en-I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Fig./Table Legend: </a:t>
            </a: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 - Times New Roman, Size -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2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11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Presentation Template</dc:title>
  <dc:creator>Akshat Krishna</dc:creator>
  <cp:keywords>DAG9pS00qao,BAGZcl12ppA,0</cp:keywords>
  <cp:lastModifiedBy>Piyush Bhati</cp:lastModifiedBy>
  <cp:revision>13</cp:revision>
  <dcterms:created xsi:type="dcterms:W3CDTF">2026-01-28T14:30:09Z</dcterms:created>
  <dcterms:modified xsi:type="dcterms:W3CDTF">2026-01-29T13:42:55Z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2026-01-06T00:00:00Z</vt:filetime>
  </property>
  <property fmtid="{D5CDD505-2E9C-101B-9397-08002B2CF9AE}" pid="3" name="Creator">
    <vt:lpwstr>Canva</vt:lpwstr>
  </property>
  <property fmtid="{D5CDD505-2E9C-101B-9397-08002B2CF9AE}" pid="4" name="LastSaved">
    <vt:filetime>2026-01-28T00:00:00Z</vt:filetime>
  </property>
  <property fmtid="{D5CDD505-2E9C-101B-9397-08002B2CF9AE}" pid="5" name="Producer">
    <vt:lpwstr>Canva</vt:lpwstr>
  </property>
</Properties>
</file>